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0844B-8967-465E-0BC1-624609CC2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F166A-4EA9-E697-790A-72ECE4CD7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8968F-F175-7AD2-70AE-60F60C5D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9C588-D01A-7FE3-2A05-531664E9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DD441-2EE3-A46A-54AC-269D1DCF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5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01DA-07CB-E4E1-8498-4418A763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41317-EFA2-4DD3-68BE-13464A773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9AC1D-3953-6999-881D-FD1BCDF6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D9040-A9FF-9D13-83E4-88A894753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4B964-A06A-4A4D-C044-2F86721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93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A70B2-CDAA-4248-FECF-609E5ABC52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1B5A7-2A83-B8A8-EA4E-CDC9812D7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D4605-72C2-8DBE-EBA6-D4C34E972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C4E3B-F36F-6E1C-023B-CAB60A1DF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C9682-3903-E7F5-C1C2-D19C88A1C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04D5B-7D13-7638-DBD9-F039A4AB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8DC7-5ABB-8A23-71A4-64AFA76C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84190-E570-55EA-6B78-74DDB6B5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8A4D3-BF53-4AC3-1EDF-9CD9C136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748A-A38A-F7EF-E5C1-8FBC6769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D24A-9F8C-0244-C56C-B95C5463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861D5-4442-F81B-E99C-BBB8C78F5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B6197-9780-DCD2-FFF1-EA274B7D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E0E67-8E54-D29A-0A12-5CFFF696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6E04A-D2B2-9ED3-99E2-E748C29F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309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7C2B-A9D5-FC74-A7DC-7106A2A83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3B790-CC41-3861-940D-C2E3900DE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B35F7-C6FC-1F3A-71C0-7EE28275CA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3F0F0-5DCF-EB97-C77E-9B50B427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F94E-CE70-A4A1-14AC-BF80903D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72B49-C525-C913-C484-EF9322E8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337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37D5-BAFE-EF9F-9A5D-604C5F5C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C6BAF-2387-8E9C-5B14-24ECFA0F6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BA5DB-723A-7D02-2181-5F79BDF38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39A0E-80E7-7EEC-B51E-AAA44EF15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5F71B-42D6-7756-6908-59D2FABE54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F5E54-8FE4-1856-5205-D0A4AF57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F13BFB-83F7-AAE3-6113-4154773A8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01ACB5-EB72-8E28-2178-04252037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003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55A30-1952-7431-C757-7A50A6C5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4686A3-270C-F16A-D8FB-B359ADE4D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35D8B7-2D5A-5289-A180-4B11AD382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43976-4050-E501-3785-E9EB7C8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322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F2211-DB63-19D1-752F-4796A5304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07ACD-9F20-7AC4-BDC3-78E1C664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35EA8-2B3E-AB36-CE5E-B0814A11B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242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0511D-8DD4-E284-5C79-7D4D0DC8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24D2E-C3E2-A8E2-DB9A-9980F52D7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FE4A4-9714-A005-B783-AFF8FA3B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593BD-41BC-CD48-552C-15F77420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2C41E-AE5E-0877-6FC6-63961F6E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27C9A-4C45-A17D-D313-9185B165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350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4022-2D4D-C43F-9DC3-CD02DCEB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3097FB-6CD1-439F-ADFF-74580451B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79B40-381D-B08C-EB90-8B9CA54CB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A27CA-135E-B6C2-D63F-CBA93F47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2DA0B-A1C7-BEAE-48A8-B9847E69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C1622-0FC4-B722-0F7D-0A01DFC8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78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AA47EC-2233-59FB-6E20-ACBA7603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34F5B-36A5-EA5A-D2FA-206C6FF3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50CC8-F71F-6DD8-7569-EB27EB3608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93958F-65E1-4D67-AEA4-C2A80AC853C0}" type="datetimeFigureOut">
              <a:rPr lang="en-IN" smtClean="0"/>
              <a:t>20-11-2024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D0AB3-9563-CBEF-40AE-9839AAFFD0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5D71-BB42-F1C6-5009-76FF9C903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EFBB2A-EB01-4C79-BD2D-D86D5A11C4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949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E481-6D37-DC93-038E-7AA46ADD9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E0FBFB-13BA-BEF4-D689-3CF0A45A9E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F4D1B-00F0-E0BB-3B0E-C86EC6EF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9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1AEB8-1A95-9E03-F8D1-F4E631441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588" y="553244"/>
            <a:ext cx="10232532" cy="5755799"/>
          </a:xfrm>
        </p:spPr>
      </p:pic>
    </p:spTree>
    <p:extLst>
      <p:ext uri="{BB962C8B-B14F-4D97-AF65-F5344CB8AC3E}">
        <p14:creationId xmlns:p14="http://schemas.microsoft.com/office/powerpoint/2010/main" val="13124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D2FC7-5583-E3DB-69B2-BCF719958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298" y="262066"/>
            <a:ext cx="10917403" cy="6141039"/>
          </a:xfrm>
        </p:spPr>
      </p:pic>
    </p:spTree>
    <p:extLst>
      <p:ext uri="{BB962C8B-B14F-4D97-AF65-F5344CB8AC3E}">
        <p14:creationId xmlns:p14="http://schemas.microsoft.com/office/powerpoint/2010/main" val="298877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F6404-8D3E-D7F8-43E3-E01D94AE9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420" y="186723"/>
            <a:ext cx="11528096" cy="6484554"/>
          </a:xfrm>
        </p:spPr>
      </p:pic>
    </p:spTree>
    <p:extLst>
      <p:ext uri="{BB962C8B-B14F-4D97-AF65-F5344CB8AC3E}">
        <p14:creationId xmlns:p14="http://schemas.microsoft.com/office/powerpoint/2010/main" val="2048685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E86B61-8755-E1F7-65DA-AD9E8CE1C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2985" y="373294"/>
            <a:ext cx="10317634" cy="5803669"/>
          </a:xfrm>
        </p:spPr>
      </p:pic>
    </p:spTree>
    <p:extLst>
      <p:ext uri="{BB962C8B-B14F-4D97-AF65-F5344CB8AC3E}">
        <p14:creationId xmlns:p14="http://schemas.microsoft.com/office/powerpoint/2010/main" val="243012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46BDA7-F9BC-CF4E-D02C-1DACC2D12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50" y="121584"/>
            <a:ext cx="11759699" cy="6614831"/>
          </a:xfrm>
        </p:spPr>
      </p:pic>
    </p:spTree>
    <p:extLst>
      <p:ext uri="{BB962C8B-B14F-4D97-AF65-F5344CB8AC3E}">
        <p14:creationId xmlns:p14="http://schemas.microsoft.com/office/powerpoint/2010/main" val="1254568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3446D-690D-BFCF-EB3D-2A634A89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774" y="530348"/>
            <a:ext cx="10079066" cy="5669475"/>
          </a:xfrm>
        </p:spPr>
      </p:pic>
    </p:spTree>
    <p:extLst>
      <p:ext uri="{BB962C8B-B14F-4D97-AF65-F5344CB8AC3E}">
        <p14:creationId xmlns:p14="http://schemas.microsoft.com/office/powerpoint/2010/main" val="2380581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A028D-542F-EDA0-9FB4-594F1D58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36D9E-9EDB-8A5B-67C6-7ECB77370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ECD5-FFE8-46F6-3832-51A44C06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0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6BF2-E7ED-1765-EC61-86F58DF9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1BFA1-BE80-9BB7-9C06-24659BF8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E3A36-C8B5-E0D4-71E9-3A851DC4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4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05795B-B651-4553-718E-0C340CA01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98000"/>
            <a:ext cx="10764238" cy="6054884"/>
          </a:xfrm>
        </p:spPr>
      </p:pic>
    </p:spTree>
    <p:extLst>
      <p:ext uri="{BB962C8B-B14F-4D97-AF65-F5344CB8AC3E}">
        <p14:creationId xmlns:p14="http://schemas.microsoft.com/office/powerpoint/2010/main" val="3390732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Manikanta Sanka</dc:creator>
  <cp:lastModifiedBy>Manikanta Sanka</cp:lastModifiedBy>
  <cp:revision>1</cp:revision>
  <dcterms:created xsi:type="dcterms:W3CDTF">2024-11-20T10:00:06Z</dcterms:created>
  <dcterms:modified xsi:type="dcterms:W3CDTF">2024-11-20T10:07:57Z</dcterms:modified>
</cp:coreProperties>
</file>